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1" d="100"/>
          <a:sy n="91" d="100"/>
        </p:scale>
        <p:origin x="78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smtClean="0">
                <a:solidFill>
                  <a:schemeClr val="bg1">
                    <a:lumMod val="95000"/>
                  </a:schemeClr>
                </a:solidFill>
              </a:rPr>
              <a:t>oting</a:t>
            </a:r>
            <a:r>
              <a:rPr lang="en-IN" sz="2000" b="1" dirty="0" smtClean="0">
                <a:solidFill>
                  <a:schemeClr val="bg1">
                    <a:lumMod val="95000"/>
                  </a:schemeClr>
                </a:solidFill>
              </a:rPr>
              <a:t> </a:t>
            </a:r>
            <a:r>
              <a:rPr lang="en-IN" sz="2000" b="1" dirty="0">
                <a:solidFill>
                  <a:schemeClr val="bg1">
                    <a:lumMod val="95000"/>
                  </a:schemeClr>
                </a:solidFill>
              </a:rPr>
              <a:t>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a:t>
            </a:r>
            <a:r>
              <a:rPr lang="en-US" sz="1100" dirty="0" err="1" smtClean="0">
                <a:solidFill>
                  <a:schemeClr val="bg1"/>
                </a:solidFill>
              </a:rPr>
              <a:t>Jeevanantham</a:t>
            </a:r>
            <a:r>
              <a:rPr lang="en-US" sz="1100" dirty="0" smtClean="0">
                <a:solidFill>
                  <a:schemeClr val="bg1"/>
                </a:solidFill>
              </a:rPr>
              <a:t> R</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t>
            </a:r>
            <a:r>
              <a:rPr lang="en-US" sz="1100" b="0" i="0" u="none" strike="noStrike" cap="none" smtClean="0">
                <a:solidFill>
                  <a:schemeClr val="bg1"/>
                </a:solidFill>
                <a:latin typeface="Arial"/>
                <a:ea typeface="Arial"/>
                <a:cs typeface="Arial"/>
                <a:sym typeface="Arial"/>
              </a:rPr>
              <a:t>au922221104020</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 xmlns:a16="http://schemas.microsoft.com/office/drawing/2014/main"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 xmlns:a16="http://schemas.microsoft.com/office/drawing/2014/main"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 xmlns:a16="http://schemas.microsoft.com/office/drawing/2014/main"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 xmlns:a16="http://schemas.microsoft.com/office/drawing/2014/main"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 xmlns:a16="http://schemas.microsoft.com/office/drawing/2014/main"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 xmlns:a16="http://schemas.microsoft.com/office/drawing/2014/main"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öhne"/>
              </a:rPr>
              <a:t/>
            </a: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 xmlns:a16="http://schemas.microsoft.com/office/drawing/2014/main"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infopath/2007/PartnerControls"/>
    <ds:schemaRef ds:uri="c0fa2617-96bd-425d-8578-e93563fe37c5"/>
    <ds:schemaRef ds:uri="http://www.w3.org/XML/1998/namespace"/>
    <ds:schemaRef ds:uri="http://purl.org/dc/elements/1.1/"/>
    <ds:schemaRef ds:uri="http://purl.org/dc/dcmitype/"/>
    <ds:schemaRef ds:uri="9162bd5b-4ed9-4da3-b376-05204580ba3f"/>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618</TotalTime>
  <Words>835</Words>
  <Application>Microsoft Office PowerPoint</Application>
  <PresentationFormat>On-screen Show (16:9)</PresentationFormat>
  <Paragraphs>83</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Vishnu M</cp:lastModifiedBy>
  <cp:revision>164</cp:revision>
  <dcterms:modified xsi:type="dcterms:W3CDTF">2024-04-11T10:31:53Z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